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"/>
  </p:notesMasterIdLst>
  <p:handoutMasterIdLst>
    <p:handoutMasterId r:id="rId6"/>
  </p:handoutMasterIdLst>
  <p:sldIdLst>
    <p:sldId id="256" r:id="rId2"/>
    <p:sldId id="260" r:id="rId3"/>
    <p:sldId id="262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14" autoAdjust="0"/>
    <p:restoredTop sz="94629" autoAdjust="0"/>
  </p:normalViewPr>
  <p:slideViewPr>
    <p:cSldViewPr snapToGrid="0">
      <p:cViewPr varScale="1">
        <p:scale>
          <a:sx n="127" d="100"/>
          <a:sy n="127" d="100"/>
        </p:scale>
        <p:origin x="639" y="9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handoutMaster" Target="handoutMasters/handoutMaster1.xml"/><Relationship Id="rId5" Type="http://schemas.openxmlformats.org/officeDocument/2006/relationships/notesMaster" Target="notesMasters/notesMaster1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3AA4EF-4335-E732-D143-8A39BF2BB4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2E9C03-B6BB-CB66-AFE0-C045799E53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08C99-50FC-49C1-B67D-EC368DCE539E}" type="datetimeFigureOut">
              <a:rPr lang="ko-KR" altLang="en-US" smtClean="0"/>
              <a:t>2025-04-27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8CDA7F-150A-2CA9-615E-D214422186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079D0-5BF0-459C-67A1-A48D9328D1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32C238-7004-4191-8B37-01FA95CCCC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9894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png>
</file>

<file path=ppt/media/image3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60E8C-8C1D-4B30-A5A4-A47C015E2EE6}" type="datetimeFigureOut">
              <a:rPr lang="ko-KR" altLang="en-US" smtClean="0"/>
              <a:t>2025-04-27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1814B-4F43-4F9A-B89D-8CB45E4B5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31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53D6888-4F88-742E-5A08-F53350273186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354562" y="1714668"/>
            <a:ext cx="5588000" cy="4560008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395108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0">
                <a:solidFill>
                  <a:schemeClr val="accent2"/>
                </a:solidFill>
                <a:latin typeface="+mj-lt"/>
                <a:ea typeface="+mj-ea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 marL="288000" indent="-288000">
              <a:buClr>
                <a:schemeClr val="accent2"/>
              </a:buClr>
              <a:defRPr/>
            </a:lvl1pPr>
            <a:lvl2pPr marL="576000" indent="-288000">
              <a:buClr>
                <a:schemeClr val="accent2"/>
              </a:buClr>
              <a:defRPr/>
            </a:lvl2pPr>
            <a:lvl3pPr marL="864000" indent="-288000"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4, &quot;margin&quot;: 0.3, &quot;align&quot;: 6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Imag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margin&quot;: 0.3, &quot;align&quot;: 8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{&quot;grow&quot;: 8, &quot;margin&quot;: 0.3}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3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{&quot;margin&quot;: 0.3, &quot;align&quot;: 8}">
            <a:extLst>
              <a:ext uri="{FF2B5EF4-FFF2-40B4-BE49-F238E27FC236}">
                <a16:creationId xmlns:a16="http://schemas.microsoft.com/office/drawing/2014/main" id="{4BDBA818-D19B-B807-73F7-ECEAFC6EB81F}"/>
              </a:ext>
            </a:extLst>
          </p:cNvPr>
          <p:cNvSpPr>
            <a:spLocks noGrp="1"/>
          </p:cNvSpPr>
          <p:nvPr>
            <p:ph sz="half" idx="10"/>
          </p:nvPr>
        </p:nvSpPr>
        <p:spPr>
          <a:xfrm>
            <a:off x="6249437" y="1337388"/>
            <a:ext cx="5588000" cy="3178320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6" name="{&quot;grow&quot;: 8, &quot;margin&quot;: 0.3}">
            <a:extLst>
              <a:ext uri="{FF2B5EF4-FFF2-40B4-BE49-F238E27FC236}">
                <a16:creationId xmlns:a16="http://schemas.microsoft.com/office/drawing/2014/main" id="{35756201-7382-A97C-B8A7-3C1E436B455A}"/>
              </a:ext>
            </a:extLst>
          </p:cNvPr>
          <p:cNvSpPr>
            <a:spLocks noGrp="1"/>
          </p:cNvSpPr>
          <p:nvPr>
            <p:ph sz="half" idx="11"/>
          </p:nvPr>
        </p:nvSpPr>
        <p:spPr>
          <a:xfrm>
            <a:off x="6249437" y="4689388"/>
            <a:ext cx="5588000" cy="158528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23072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12" name="{&quot;grow&quot;: 6, &quot;margin&quot;: 0.1}">
            <a:extLst>
              <a:ext uri="{FF2B5EF4-FFF2-40B4-BE49-F238E27FC236}">
                <a16:creationId xmlns:a16="http://schemas.microsoft.com/office/drawing/2014/main" id="{A0F066CB-4405-4A14-92AD-E0D8CD3931F1}"/>
              </a:ext>
            </a:extLst>
          </p:cNvPr>
          <p:cNvSpPr>
            <a:spLocks noGrp="1"/>
          </p:cNvSpPr>
          <p:nvPr>
            <p:ph idx="11"/>
          </p:nvPr>
        </p:nvSpPr>
        <p:spPr>
          <a:xfrm>
            <a:off x="354561" y="1337388"/>
            <a:ext cx="3772595" cy="4937288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>
            <a:lvl1pPr>
              <a:defRPr sz="1600"/>
            </a:lvl1pPr>
            <a:lvl2pPr>
              <a:defRPr sz="14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  <a:lvl6pPr>
              <a:lnSpc>
                <a:spcPct val="100000"/>
              </a:lnSpc>
              <a:defRPr sz="1200"/>
            </a:lvl6pPr>
            <a:lvl7pPr>
              <a:defRPr sz="1400"/>
            </a:lvl7pPr>
            <a:lvl8pPr>
              <a:defRPr sz="1100"/>
            </a:lvl8pPr>
            <a:lvl9pPr>
              <a:defRPr sz="14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5" name="{&quot;align&quot;: 6, &quot;margin&quot;: 0.1}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4207476" y="1337388"/>
            <a:ext cx="7629961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12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12"/>
                        </p:tgtEl>
                      </p:cBhvr>
                    </p:animEffect>
                  </p:childTnLst>
                </p:cTn>
              </p:par>
            </p:tnLst>
          </p:tmpl>
        </p:tmplLst>
      </p:bldP>
      <p:bldP spid="9" grpId="0" animBg="1"/>
      <p:bldP spid="10" grpId="0" animBg="1"/>
    </p:bld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/>
              <a:t>Third level</a:t>
            </a:r>
            <a:endParaRPr lang="en-US" altLang="ko-KR" dirty="0"/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</a:t>
            </a:r>
          </a:p>
          <a:p>
            <a:pPr lvl="5"/>
            <a:r>
              <a:rPr lang="en-US" altLang="ko-KR"/>
              <a:t>Sixth level (Monospace)</a:t>
            </a:r>
          </a:p>
          <a:p>
            <a:pPr lvl="6"/>
            <a:r>
              <a:rPr lang="en-US" altLang="ko-KR"/>
              <a:t>Seventh level (Quote)</a:t>
            </a:r>
          </a:p>
          <a:p>
            <a:pPr lvl="7"/>
            <a:r>
              <a:rPr lang="en-US" altLang="ko-KR"/>
              <a:t>Eighth level (Heading 4)</a:t>
            </a:r>
          </a:p>
          <a:p>
            <a:pPr lvl="8"/>
            <a:r>
              <a:rPr lang="en-US" altLang="ko-KR"/>
              <a:t>Nineth level (Heading 3)</a:t>
            </a:r>
          </a:p>
          <a:p>
            <a:pPr lvl="5"/>
            <a:endParaRPr lang="ko-KR" alt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90CFB48-22B4-B420-3AE7-FB52D7C850F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413375" y="6589552"/>
            <a:ext cx="424062" cy="237332"/>
          </a:xfrm>
          <a:prstGeom prst="rect">
            <a:avLst/>
          </a:prstGeom>
        </p:spPr>
        <p:txBody>
          <a:bodyPr vert="horz" lIns="0" tIns="0" rIns="0" bIns="0" rtlCol="0" anchor="ctr"/>
          <a:lstStyle>
            <a:lvl1pPr algn="r">
              <a:defRPr sz="800">
                <a:solidFill>
                  <a:schemeClr val="tx1">
                    <a:tint val="75000"/>
                  </a:schemeClr>
                </a:solidFill>
                <a:latin typeface="+mn-lt"/>
              </a:defRPr>
            </a:lvl1pPr>
          </a:lstStyle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7" r:id="rId2"/>
    <p:sldLayoutId id="2147483650" r:id="rId3"/>
    <p:sldLayoutId id="2147483651" r:id="rId4"/>
    <p:sldLayoutId id="2147483652" r:id="rId5"/>
    <p:sldLayoutId id="2147483659" r:id="rId6"/>
    <p:sldLayoutId id="2147483655" r:id="rId7"/>
    <p:sldLayoutId id="2147483656" r:id="rId8"/>
    <p:sldLayoutId id="2147483658" r:id="rId9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hf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306000" algn="l" defTabSz="914400" rtl="0" eaLnBrk="1" latinLnBrk="0" hangingPunct="1">
        <a:lnSpc>
          <a:spcPct val="120000"/>
        </a:lnSpc>
        <a:spcBef>
          <a:spcPts val="4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06000" algn="l" defTabSz="9144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900000" indent="-306000" algn="l" defTabSz="9144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188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440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360000" indent="-360000" algn="l" defTabSz="914400" rtl="0" eaLnBrk="1" latinLnBrk="1" hangingPunct="1">
        <a:lnSpc>
          <a:spcPct val="100000"/>
        </a:lnSpc>
        <a:spcBef>
          <a:spcPts val="800"/>
        </a:spcBef>
        <a:spcAft>
          <a:spcPts val="400"/>
        </a:spcAft>
        <a:buClr>
          <a:schemeClr val="tx1"/>
        </a:buClr>
        <a:buSzPct val="120000"/>
        <a:buFont typeface="Wingdings" panose="05000000000000000000" pitchFamily="2" charset="2"/>
        <a:buChar char=""/>
        <a:defRPr sz="1800" kern="1200">
          <a:solidFill>
            <a:schemeClr val="tx1">
              <a:lumMod val="50000"/>
              <a:lumOff val="50000"/>
            </a:schemeClr>
          </a:solidFill>
          <a:latin typeface="Consolas" panose="020B0609020204030204" pitchFamily="49" charset="0"/>
          <a:ea typeface="+mn-ea"/>
          <a:cs typeface="+mn-cs"/>
        </a:defRPr>
      </a:lvl6pPr>
      <a:lvl7pPr marL="432000" indent="-432000" algn="l" defTabSz="914400" rtl="0" eaLnBrk="1" latinLnBrk="1" hangingPunct="1">
        <a:lnSpc>
          <a:spcPct val="90000"/>
        </a:lnSpc>
        <a:spcBef>
          <a:spcPts val="1800"/>
        </a:spcBef>
        <a:spcAft>
          <a:spcPts val="800"/>
        </a:spcAft>
        <a:buClr>
          <a:schemeClr val="accent2"/>
        </a:buClr>
        <a:buSzPct val="160000"/>
        <a:buFont typeface="Webdings" panose="05030102010509060703" pitchFamily="18" charset="2"/>
        <a:buChar char=""/>
        <a:defRPr sz="1800" i="1" kern="1200" baseline="0">
          <a:solidFill>
            <a:schemeClr val="accent5"/>
          </a:solidFill>
          <a:latin typeface="+mn-lt"/>
          <a:ea typeface="+mn-ea"/>
          <a:cs typeface="+mn-cs"/>
        </a:defRPr>
      </a:lvl7pPr>
      <a:lvl8pPr marL="0" indent="0" algn="l" defTabSz="914400" rtl="0" eaLnBrk="1" latinLnBrk="1" hangingPunct="1">
        <a:lnSpc>
          <a:spcPct val="90000"/>
        </a:lnSpc>
        <a:spcBef>
          <a:spcPts val="120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accent4"/>
          </a:solidFill>
          <a:latin typeface="+mj-ea"/>
          <a:ea typeface="+mj-ea"/>
          <a:cs typeface="+mn-cs"/>
        </a:defRPr>
      </a:lvl8pPr>
      <a:lvl9pPr marL="0" indent="0" algn="l" defTabSz="914400" rtl="0" eaLnBrk="1" latinLnBrk="1" hangingPunct="1">
        <a:lnSpc>
          <a:spcPct val="90000"/>
        </a:lnSpc>
        <a:spcBef>
          <a:spcPts val="1400"/>
        </a:spcBef>
        <a:spcAft>
          <a:spcPts val="800"/>
        </a:spcAft>
        <a:buFont typeface="Arial" panose="020B0604020202020204" pitchFamily="34" charset="0"/>
        <a:buNone/>
        <a:defRPr sz="1800" kern="1200" baseline="0">
          <a:solidFill>
            <a:schemeClr val="accent2"/>
          </a:solidFill>
          <a:latin typeface="+mj-ea"/>
          <a:ea typeface="+mj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2942" y="2486221"/>
            <a:ext cx="6726115" cy="880479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2865942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3000814"/>
            <a:ext cx="11506200" cy="856370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358273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0C6B33-9F10-8D69-18A0-348A6CC499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동해물과 백두산이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40340D-CF24-FCCC-8016-CB5A214D5611}"/>
              </a:ext>
            </a:extLst>
          </p:cNvPr>
          <p:cNvSpPr>
            <a:spLocks noGrp="1"/>
          </p:cNvSpPr>
          <p:nvPr>
            <p:ph idx="11"/>
          </p:nvPr>
        </p:nvSpPr>
        <p:spPr/>
        <p:txBody>
          <a:bodyPr/>
          <a:lstStyle/>
          <a:p>
            <a:r>
              <a:rPr lang="ko-KR" altLang="en-US"/>
              <a:t>마르고</a:t>
            </a:r>
            <a:endParaRPr lang="en-US" altLang="ko-KR"/>
          </a:p>
          <a:p>
            <a:pPr lvl="1"/>
            <a:r>
              <a:rPr lang="ko-KR" altLang="en-US"/>
              <a:t>닳도록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9D91FC-047C-A8BD-D5E2-BBF9A8175F5C}"/>
              </a:ext>
            </a:extLst>
          </p:cNvPr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 lang="ko-KR" altLang="en-US"/>
              <a:t>하느님이</a:t>
            </a:r>
            <a:endParaRPr lang="en-US" altLang="ko-KR"/>
          </a:p>
          <a:p>
            <a:r>
              <a:rPr lang="ko-KR" altLang="en-US"/>
              <a:t>보우하사</a:t>
            </a:r>
            <a:endParaRPr lang="en-US" altLang="ko-KR"/>
          </a:p>
          <a:p>
            <a:pPr lvl="5"/>
            <a:r>
              <a:rPr lang="ko-KR" altLang="en-US"/>
              <a:t>우리나라</a:t>
            </a:r>
            <a:endParaRPr lang="en-US" altLang="ko-KR"/>
          </a:p>
          <a:p>
            <a:pPr lvl="6"/>
            <a:r>
              <a:rPr lang="ko-KR" altLang="en-US"/>
              <a:t>만세</a:t>
            </a:r>
            <a:endParaRPr lang="en-US" altLang="ko-KR"/>
          </a:p>
          <a:p>
            <a:pPr lvl="7"/>
            <a:r>
              <a:rPr lang="ko-KR" altLang="en-US"/>
              <a:t>무궁화</a:t>
            </a:r>
            <a:endParaRPr lang="en-US" altLang="ko-KR"/>
          </a:p>
        </p:txBody>
      </p:sp>
    </p:spTree>
    <p:extLst>
      <p:ext uri="{BB962C8B-B14F-4D97-AF65-F5344CB8AC3E}">
        <p14:creationId xmlns:p14="http://schemas.microsoft.com/office/powerpoint/2010/main" val="35526645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C66FF"/>
      </a:hlink>
      <a:folHlink>
        <a:srgbClr val="808080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364</TotalTime>
  <Words>13</Words>
  <Application>Microsoft Office PowerPoint</Application>
  <PresentationFormat>Widescreen</PresentationFormat>
  <Paragraphs>10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2" baseType="lpstr">
      <vt:lpstr>KoPubWorld돋움체 Medium</vt:lpstr>
      <vt:lpstr>맑은 고딕</vt:lpstr>
      <vt:lpstr>페이퍼로지 3 Light</vt:lpstr>
      <vt:lpstr>페이퍼로지 7 Bold</vt:lpstr>
      <vt:lpstr>Arial</vt:lpstr>
      <vt:lpstr>Consolas</vt:lpstr>
      <vt:lpstr>Webdings</vt:lpstr>
      <vt:lpstr>Wingdings</vt:lpstr>
      <vt:lpstr>Office Theme</vt:lpstr>
      <vt:lpstr>동해물과 백두산이</vt:lpstr>
      <vt:lpstr>동해물과 백두산이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노코드 엔지니어링</dc:title>
  <dc:creator>문형 배</dc:creator>
  <cp:lastModifiedBy>문형 배</cp:lastModifiedBy>
  <cp:revision>109</cp:revision>
  <dcterms:created xsi:type="dcterms:W3CDTF">2024-02-09T18:46:30Z</dcterms:created>
  <dcterms:modified xsi:type="dcterms:W3CDTF">2025-04-26T17:25:59Z</dcterms:modified>
</cp:coreProperties>
</file>

<file path=docProps/thumbnail.jpeg>
</file>